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59" r:id="rId6"/>
    <p:sldId id="260" r:id="rId7"/>
    <p:sldId id="262" r:id="rId8"/>
    <p:sldId id="263" r:id="rId9"/>
    <p:sldId id="266" r:id="rId10"/>
    <p:sldId id="267" r:id="rId11"/>
    <p:sldId id="268" r:id="rId12"/>
    <p:sldId id="276" r:id="rId13"/>
    <p:sldId id="273" r:id="rId14"/>
    <p:sldId id="270" r:id="rId15"/>
    <p:sldId id="279" r:id="rId16"/>
    <p:sldId id="272" r:id="rId17"/>
    <p:sldId id="274" r:id="rId18"/>
    <p:sldId id="275" r:id="rId19"/>
    <p:sldId id="277" r:id="rId20"/>
    <p:sldId id="280" r:id="rId21"/>
    <p:sldId id="282" r:id="rId22"/>
    <p:sldId id="283" r:id="rId23"/>
    <p:sldId id="281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OVA Mariela - (NS&amp;L) - KINECTRICS" initials="AM-(-K" lastIdx="1" clrIdx="0">
    <p:extLst>
      <p:ext uri="{19B8F6BF-5375-455C-9EA6-DF929625EA0E}">
        <p15:presenceInfo xmlns:p15="http://schemas.microsoft.com/office/powerpoint/2012/main" userId="S::mariela.angelova@kinectrics.com::9c099c78-0623-44a1-80ce-933adaee68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792" autoAdjust="0"/>
  </p:normalViewPr>
  <p:slideViewPr>
    <p:cSldViewPr snapToGrid="0">
      <p:cViewPr>
        <p:scale>
          <a:sx n="78" d="100"/>
          <a:sy n="78" d="100"/>
        </p:scale>
        <p:origin x="10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19E481-5330-400D-BDBB-A902562B6F1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85E18BE-E3CA-430A-8730-A1A2F45EF048}">
      <dgm:prSet/>
      <dgm:spPr/>
      <dgm:t>
        <a:bodyPr/>
        <a:lstStyle/>
        <a:p>
          <a:r>
            <a:rPr lang="bg-BG"/>
            <a:t>ЗДРАВЕ</a:t>
          </a:r>
          <a:endParaRPr lang="en-US"/>
        </a:p>
      </dgm:t>
    </dgm:pt>
    <dgm:pt modelId="{1F1F291C-D059-46EE-A8FE-ED31CE73EA23}" type="parTrans" cxnId="{07A1DE85-2FA3-4169-9462-E7219D336E31}">
      <dgm:prSet/>
      <dgm:spPr/>
      <dgm:t>
        <a:bodyPr/>
        <a:lstStyle/>
        <a:p>
          <a:endParaRPr lang="en-US"/>
        </a:p>
      </dgm:t>
    </dgm:pt>
    <dgm:pt modelId="{BF541F05-2FBC-4AB6-A85B-F97F52E6BCCC}" type="sibTrans" cxnId="{07A1DE85-2FA3-4169-9462-E7219D336E31}">
      <dgm:prSet/>
      <dgm:spPr/>
      <dgm:t>
        <a:bodyPr/>
        <a:lstStyle/>
        <a:p>
          <a:endParaRPr lang="en-US"/>
        </a:p>
      </dgm:t>
    </dgm:pt>
    <dgm:pt modelId="{C280F868-8D59-450D-9C65-29DB44CC9D48}">
      <dgm:prSet/>
      <dgm:spPr/>
      <dgm:t>
        <a:bodyPr/>
        <a:lstStyle/>
        <a:p>
          <a:r>
            <a:rPr lang="bg-BG"/>
            <a:t>ЩАСТИЕ</a:t>
          </a:r>
          <a:endParaRPr lang="en-US"/>
        </a:p>
      </dgm:t>
    </dgm:pt>
    <dgm:pt modelId="{97871324-F00F-4A99-9226-3C7EF83FE7EA}" type="parTrans" cxnId="{B2F3FA8A-DD3F-49C8-932E-90D0634DBCA9}">
      <dgm:prSet/>
      <dgm:spPr/>
      <dgm:t>
        <a:bodyPr/>
        <a:lstStyle/>
        <a:p>
          <a:endParaRPr lang="en-US"/>
        </a:p>
      </dgm:t>
    </dgm:pt>
    <dgm:pt modelId="{415FF24C-36F0-4BF0-A836-A36B3E3E904A}" type="sibTrans" cxnId="{B2F3FA8A-DD3F-49C8-932E-90D0634DBCA9}">
      <dgm:prSet/>
      <dgm:spPr/>
      <dgm:t>
        <a:bodyPr/>
        <a:lstStyle/>
        <a:p>
          <a:endParaRPr lang="en-US"/>
        </a:p>
      </dgm:t>
    </dgm:pt>
    <dgm:pt modelId="{15E04EEA-8221-4774-9BC4-97C81EBC6F4C}">
      <dgm:prSet/>
      <dgm:spPr/>
      <dgm:t>
        <a:bodyPr/>
        <a:lstStyle/>
        <a:p>
          <a:r>
            <a:rPr lang="bg-BG" dirty="0"/>
            <a:t>УСПЕХИ</a:t>
          </a:r>
          <a:endParaRPr lang="en-US" dirty="0"/>
        </a:p>
      </dgm:t>
    </dgm:pt>
    <dgm:pt modelId="{84CA4ED2-4C15-4887-BF7D-5F449B7849CA}" type="parTrans" cxnId="{82FF2A24-64D3-4486-AFEB-D6880897B86C}">
      <dgm:prSet/>
      <dgm:spPr/>
      <dgm:t>
        <a:bodyPr/>
        <a:lstStyle/>
        <a:p>
          <a:endParaRPr lang="en-US"/>
        </a:p>
      </dgm:t>
    </dgm:pt>
    <dgm:pt modelId="{1BEE6FDB-8DE9-41FA-864D-A6DE470FE190}" type="sibTrans" cxnId="{82FF2A24-64D3-4486-AFEB-D6880897B86C}">
      <dgm:prSet/>
      <dgm:spPr/>
      <dgm:t>
        <a:bodyPr/>
        <a:lstStyle/>
        <a:p>
          <a:endParaRPr lang="en-US"/>
        </a:p>
      </dgm:t>
    </dgm:pt>
    <dgm:pt modelId="{2E59EBBB-4432-4915-8D0F-870A34E1AB46}" type="pres">
      <dgm:prSet presAssocID="{6D19E481-5330-400D-BDBB-A902562B6F14}" presName="linear" presStyleCnt="0">
        <dgm:presLayoutVars>
          <dgm:animLvl val="lvl"/>
          <dgm:resizeHandles val="exact"/>
        </dgm:presLayoutVars>
      </dgm:prSet>
      <dgm:spPr/>
    </dgm:pt>
    <dgm:pt modelId="{26104FF9-25B5-4F4C-B94A-12CEE69B3C8E}" type="pres">
      <dgm:prSet presAssocID="{285E18BE-E3CA-430A-8730-A1A2F45EF0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9E33FE8-3108-4493-8BF9-04B65497BFC7}" type="pres">
      <dgm:prSet presAssocID="{BF541F05-2FBC-4AB6-A85B-F97F52E6BCCC}" presName="spacer" presStyleCnt="0"/>
      <dgm:spPr/>
    </dgm:pt>
    <dgm:pt modelId="{316799B8-99A4-4AEF-8748-385385EDC0C7}" type="pres">
      <dgm:prSet presAssocID="{C280F868-8D59-450D-9C65-29DB44CC9D4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E3C2CC7-B045-4246-B39D-25C7E478A6FF}" type="pres">
      <dgm:prSet presAssocID="{415FF24C-36F0-4BF0-A836-A36B3E3E904A}" presName="spacer" presStyleCnt="0"/>
      <dgm:spPr/>
    </dgm:pt>
    <dgm:pt modelId="{64505F0E-2DAD-44A2-B8B7-06DDC170CFE2}" type="pres">
      <dgm:prSet presAssocID="{15E04EEA-8221-4774-9BC4-97C81EBC6F4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757AE1A-D851-45D0-95E9-C7034966D925}" type="presOf" srcId="{15E04EEA-8221-4774-9BC4-97C81EBC6F4C}" destId="{64505F0E-2DAD-44A2-B8B7-06DDC170CFE2}" srcOrd="0" destOrd="0" presId="urn:microsoft.com/office/officeart/2005/8/layout/vList2"/>
    <dgm:cxn modelId="{D77CC122-B987-490C-985E-653D540ECFF8}" type="presOf" srcId="{285E18BE-E3CA-430A-8730-A1A2F45EF048}" destId="{26104FF9-25B5-4F4C-B94A-12CEE69B3C8E}" srcOrd="0" destOrd="0" presId="urn:microsoft.com/office/officeart/2005/8/layout/vList2"/>
    <dgm:cxn modelId="{82FF2A24-64D3-4486-AFEB-D6880897B86C}" srcId="{6D19E481-5330-400D-BDBB-A902562B6F14}" destId="{15E04EEA-8221-4774-9BC4-97C81EBC6F4C}" srcOrd="2" destOrd="0" parTransId="{84CA4ED2-4C15-4887-BF7D-5F449B7849CA}" sibTransId="{1BEE6FDB-8DE9-41FA-864D-A6DE470FE190}"/>
    <dgm:cxn modelId="{DE3A0244-5967-4D78-BE37-7AD6DEB5E817}" type="presOf" srcId="{6D19E481-5330-400D-BDBB-A902562B6F14}" destId="{2E59EBBB-4432-4915-8D0F-870A34E1AB46}" srcOrd="0" destOrd="0" presId="urn:microsoft.com/office/officeart/2005/8/layout/vList2"/>
    <dgm:cxn modelId="{551AA084-262C-4B9F-B833-4D56A4A826BF}" type="presOf" srcId="{C280F868-8D59-450D-9C65-29DB44CC9D48}" destId="{316799B8-99A4-4AEF-8748-385385EDC0C7}" srcOrd="0" destOrd="0" presId="urn:microsoft.com/office/officeart/2005/8/layout/vList2"/>
    <dgm:cxn modelId="{07A1DE85-2FA3-4169-9462-E7219D336E31}" srcId="{6D19E481-5330-400D-BDBB-A902562B6F14}" destId="{285E18BE-E3CA-430A-8730-A1A2F45EF048}" srcOrd="0" destOrd="0" parTransId="{1F1F291C-D059-46EE-A8FE-ED31CE73EA23}" sibTransId="{BF541F05-2FBC-4AB6-A85B-F97F52E6BCCC}"/>
    <dgm:cxn modelId="{B2F3FA8A-DD3F-49C8-932E-90D0634DBCA9}" srcId="{6D19E481-5330-400D-BDBB-A902562B6F14}" destId="{C280F868-8D59-450D-9C65-29DB44CC9D48}" srcOrd="1" destOrd="0" parTransId="{97871324-F00F-4A99-9226-3C7EF83FE7EA}" sibTransId="{415FF24C-36F0-4BF0-A836-A36B3E3E904A}"/>
    <dgm:cxn modelId="{C68C7A34-9D86-44C5-B96B-A832A633BD71}" type="presParOf" srcId="{2E59EBBB-4432-4915-8D0F-870A34E1AB46}" destId="{26104FF9-25B5-4F4C-B94A-12CEE69B3C8E}" srcOrd="0" destOrd="0" presId="urn:microsoft.com/office/officeart/2005/8/layout/vList2"/>
    <dgm:cxn modelId="{42BC716F-DAC3-4333-A4FD-00697686091F}" type="presParOf" srcId="{2E59EBBB-4432-4915-8D0F-870A34E1AB46}" destId="{E9E33FE8-3108-4493-8BF9-04B65497BFC7}" srcOrd="1" destOrd="0" presId="urn:microsoft.com/office/officeart/2005/8/layout/vList2"/>
    <dgm:cxn modelId="{3EA68A9D-4F11-4235-BDB0-3A5FBB17BF96}" type="presParOf" srcId="{2E59EBBB-4432-4915-8D0F-870A34E1AB46}" destId="{316799B8-99A4-4AEF-8748-385385EDC0C7}" srcOrd="2" destOrd="0" presId="urn:microsoft.com/office/officeart/2005/8/layout/vList2"/>
    <dgm:cxn modelId="{8358433E-46ED-4350-9FE4-3265C651A3E7}" type="presParOf" srcId="{2E59EBBB-4432-4915-8D0F-870A34E1AB46}" destId="{4E3C2CC7-B045-4246-B39D-25C7E478A6FF}" srcOrd="3" destOrd="0" presId="urn:microsoft.com/office/officeart/2005/8/layout/vList2"/>
    <dgm:cxn modelId="{64A5D8A9-603C-46D3-8D94-2AC1DB59F81C}" type="presParOf" srcId="{2E59EBBB-4432-4915-8D0F-870A34E1AB46}" destId="{64505F0E-2DAD-44A2-B8B7-06DDC170CFE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04FF9-25B5-4F4C-B94A-12CEE69B3C8E}">
      <dsp:nvSpPr>
        <dsp:cNvPr id="0" name=""/>
        <dsp:cNvSpPr/>
      </dsp:nvSpPr>
      <dsp:spPr>
        <a:xfrm>
          <a:off x="0" y="226606"/>
          <a:ext cx="525780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6500" kern="1200"/>
            <a:t>ЗДРАВЕ</a:t>
          </a:r>
          <a:endParaRPr lang="en-US" sz="6500" kern="1200"/>
        </a:p>
      </dsp:txBody>
      <dsp:txXfrm>
        <a:off x="76105" y="302711"/>
        <a:ext cx="5105590" cy="1406815"/>
      </dsp:txXfrm>
    </dsp:sp>
    <dsp:sp modelId="{316799B8-99A4-4AEF-8748-385385EDC0C7}">
      <dsp:nvSpPr>
        <dsp:cNvPr id="0" name=""/>
        <dsp:cNvSpPr/>
      </dsp:nvSpPr>
      <dsp:spPr>
        <a:xfrm>
          <a:off x="0" y="1972831"/>
          <a:ext cx="5257800" cy="1559025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6500" kern="1200"/>
            <a:t>ЩАСТИЕ</a:t>
          </a:r>
          <a:endParaRPr lang="en-US" sz="6500" kern="1200"/>
        </a:p>
      </dsp:txBody>
      <dsp:txXfrm>
        <a:off x="76105" y="2048936"/>
        <a:ext cx="5105590" cy="1406815"/>
      </dsp:txXfrm>
    </dsp:sp>
    <dsp:sp modelId="{64505F0E-2DAD-44A2-B8B7-06DDC170CFE2}">
      <dsp:nvSpPr>
        <dsp:cNvPr id="0" name=""/>
        <dsp:cNvSpPr/>
      </dsp:nvSpPr>
      <dsp:spPr>
        <a:xfrm>
          <a:off x="0" y="3719056"/>
          <a:ext cx="5257800" cy="155902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6500" kern="1200" dirty="0"/>
            <a:t>УСПЕХИ</a:t>
          </a:r>
          <a:endParaRPr lang="en-US" sz="6500" kern="1200" dirty="0"/>
        </a:p>
      </dsp:txBody>
      <dsp:txXfrm>
        <a:off x="76105" y="3795161"/>
        <a:ext cx="5105590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84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4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8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7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3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5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0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8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45BC6-F80F-4696-B0C5-62A0DBB695C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E19B6-6484-4314-8349-473B64BC84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7046" y="157942"/>
            <a:ext cx="9144000" cy="1965815"/>
          </a:xfrm>
        </p:spPr>
        <p:txBody>
          <a:bodyPr/>
          <a:lstStyle/>
          <a:p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ТМЕТ „ЦАНКО СТАНЧЕВ“</a:t>
            </a:r>
            <a:br>
              <a:rPr lang="bg-BG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ВИПУСК 1976 - 1980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935" y="2617221"/>
            <a:ext cx="6895322" cy="2998268"/>
          </a:xfrm>
        </p:spPr>
        <p:txBody>
          <a:bodyPr>
            <a:normAutofit fontScale="92500"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</a:rPr>
              <a:t>IV </a:t>
            </a:r>
            <a:r>
              <a:rPr lang="bg-BG" sz="6000" baseline="30000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bg-BG" sz="6000" dirty="0">
                <a:solidFill>
                  <a:schemeClr val="accent5">
                    <a:lumMod val="50000"/>
                  </a:schemeClr>
                </a:solidFill>
              </a:rPr>
              <a:t>КУРС </a:t>
            </a:r>
          </a:p>
          <a:p>
            <a:r>
              <a:rPr lang="bg-BG" sz="6000" dirty="0">
                <a:solidFill>
                  <a:schemeClr val="accent5">
                    <a:lumMod val="50000"/>
                  </a:schemeClr>
                </a:solidFill>
              </a:rPr>
              <a:t>40 </a:t>
            </a:r>
            <a:r>
              <a:rPr lang="bg-BG" sz="4000" dirty="0">
                <a:solidFill>
                  <a:schemeClr val="accent5">
                    <a:lumMod val="50000"/>
                  </a:schemeClr>
                </a:solidFill>
              </a:rPr>
              <a:t>ГОДИНИ ОТ ЗАВЪРШВАНЕТО </a:t>
            </a:r>
          </a:p>
          <a:p>
            <a:r>
              <a:rPr lang="bg-BG" sz="6000" dirty="0">
                <a:solidFill>
                  <a:schemeClr val="accent5">
                    <a:lumMod val="50000"/>
                  </a:schemeClr>
                </a:solidFill>
              </a:rPr>
              <a:t>1980 - 2020</a:t>
            </a:r>
            <a:endParaRPr lang="en-US" sz="6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8" name="Picture 4" descr="Професионална Гимназия по Механо-електротехника (Град Плевен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40" y="228755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A0845-37FE-4F7A-979F-D1B7FCED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4" y="1152144"/>
            <a:ext cx="3888999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СЪВЕТСКА ВЛАСТ ПЛЮС ЕЛЕКТРИФИКАЦИЯ - КОМУНИЗЪМ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FDB930-B8D0-47F9-8858-FD9481F1A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759" r="19683" b="3"/>
          <a:stretch/>
        </p:blipFill>
        <p:spPr>
          <a:xfrm>
            <a:off x="5419898" y="-1"/>
            <a:ext cx="3374136" cy="322567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25670"/>
            <a:ext cx="606972" cy="3632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B45E3C-9124-4746-B8A6-5874B8B19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1116C9EE-A953-4A52-B969-0AA2422C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B2F7F928-99E1-48F5-B5D3-5B8354B8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697C9073-C3C8-444F-B961-E330E9FB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4BD03F0D-F8A6-4A5E-9EEF-553BAD0D3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B0D59551-B3E8-4219-A2CB-5C378EBC2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95E08868-A5A9-4138-9ECE-D9C531A7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E99FFC8D-5C3F-4B4A-BB41-43B0AA5AC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427F5C37-6599-4F6C-8890-29CA11A3B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8BEA7B94-62C8-476F-99EF-240BD0061E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02017760-64D3-46D0-ADF1-AFA5C2FC0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FDC5DD74-2AB5-4842-8942-E7FABD8C2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916CAC45-DB00-425C-8F70-A1D37DBB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047F6E66-3F39-4E06-A4AD-10697CE80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574C3ACC-6AA7-468F-A59F-DC3C0CC89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A9A92968-DAAD-44FA-A705-0371FB286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54D1257C-E33C-4354-A032-097799C98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4">
              <a:extLst>
                <a:ext uri="{FF2B5EF4-FFF2-40B4-BE49-F238E27FC236}">
                  <a16:creationId xmlns:a16="http://schemas.microsoft.com/office/drawing/2014/main" id="{61D58B95-8181-4D26-A94C-996E0EC73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6">
              <a:extLst>
                <a:ext uri="{FF2B5EF4-FFF2-40B4-BE49-F238E27FC236}">
                  <a16:creationId xmlns:a16="http://schemas.microsoft.com/office/drawing/2014/main" id="{CB6D8ECE-322D-45C4-A11F-7C4AB564D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4">
              <a:extLst>
                <a:ext uri="{FF2B5EF4-FFF2-40B4-BE49-F238E27FC236}">
                  <a16:creationId xmlns:a16="http://schemas.microsoft.com/office/drawing/2014/main" id="{3BF30572-AA2C-4482-B5EB-45289F6B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6">
              <a:extLst>
                <a:ext uri="{FF2B5EF4-FFF2-40B4-BE49-F238E27FC236}">
                  <a16:creationId xmlns:a16="http://schemas.microsoft.com/office/drawing/2014/main" id="{A0A6E68D-A0BD-4246-B035-1A866E0A4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C31FC04-E3EC-42A6-ADE6-57148C1B72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44" r="15681" b="2"/>
          <a:stretch/>
        </p:blipFill>
        <p:spPr>
          <a:xfrm>
            <a:off x="8817864" y="-1"/>
            <a:ext cx="3374136" cy="322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8D83-95DE-4077-B904-A89870DAD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4372"/>
          <a:stretch/>
        </p:blipFill>
        <p:spPr>
          <a:xfrm>
            <a:off x="5419899" y="3248272"/>
            <a:ext cx="6772102" cy="36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4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7C742-376C-41FA-A7DA-EE73193E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4200" b="1" dirty="0">
                <a:solidFill>
                  <a:schemeClr val="accent5">
                    <a:lumMod val="50000"/>
                  </a:schemeClr>
                </a:solidFill>
              </a:rPr>
              <a:t>ЕДИН НЕРАЗДЕЛЕН КЛАС</a:t>
            </a:r>
            <a:endParaRPr 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E55042-6C57-4778-A489-BA8AF8314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9837" y="129729"/>
            <a:ext cx="5586942" cy="301694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069D7-FACA-479F-9CC8-D6896F73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07" y="3315854"/>
            <a:ext cx="5357536" cy="3455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41957-297A-4189-9026-BBC19F215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718" y="3315854"/>
            <a:ext cx="5551182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6" name="Content Placeholder 3" descr="A group of people riding on the back of a boat&#10;&#10;Description automatically generated">
            <a:extLst>
              <a:ext uri="{FF2B5EF4-FFF2-40B4-BE49-F238E27FC236}">
                <a16:creationId xmlns:a16="http://schemas.microsoft.com/office/drawing/2014/main" id="{69703BEC-88F9-4B99-A6C7-0A4C0C905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80200" cy="4978400"/>
          </a:xfrm>
          <a:prstGeom prst="rect">
            <a:avLst/>
          </a:prstGeom>
        </p:spPr>
      </p:pic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B0AFBD6-2BF1-4C42-906C-0289F21816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11679"/>
          <a:stretch/>
        </p:blipFill>
        <p:spPr>
          <a:xfrm>
            <a:off x="6769100" y="0"/>
            <a:ext cx="5410200" cy="3365500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25B79B-EA23-4063-81FB-0B355C160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41" r="3" b="2218"/>
          <a:stretch/>
        </p:blipFill>
        <p:spPr>
          <a:xfrm>
            <a:off x="6769100" y="3454400"/>
            <a:ext cx="2832100" cy="1524000"/>
          </a:xfrm>
          <a:prstGeom prst="rect">
            <a:avLst/>
          </a:prstGeom>
        </p:spPr>
      </p:pic>
      <p:pic>
        <p:nvPicPr>
          <p:cNvPr id="4" name="Content Placeholder 3" descr="A group of people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C086FA74-63C2-44AB-B93C-A112EB49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5432" r="3" b="23510"/>
          <a:stretch/>
        </p:blipFill>
        <p:spPr>
          <a:xfrm>
            <a:off x="9690100" y="3454400"/>
            <a:ext cx="2489200" cy="15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9EA07-F959-4D36-9A00-810542AA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dirty="0">
                <a:solidFill>
                  <a:schemeClr val="accent5">
                    <a:lumMod val="50000"/>
                  </a:schemeClr>
                </a:solidFill>
              </a:rPr>
              <a:t>МОМЧЕТАТА</a:t>
            </a:r>
          </a:p>
        </p:txBody>
      </p:sp>
    </p:spTree>
    <p:extLst>
      <p:ext uri="{BB962C8B-B14F-4D97-AF65-F5344CB8AC3E}">
        <p14:creationId xmlns:p14="http://schemas.microsoft.com/office/powerpoint/2010/main" val="504930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4E13B-30A4-4C75-9FDA-6A8A2CF2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МОМИЧЕТАТА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8B0DBD-4AA3-414D-A359-92ECA7CC6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532" y="1825625"/>
            <a:ext cx="529093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4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4776-D821-453B-A91D-B3BB7F40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9319" y="534716"/>
            <a:ext cx="4121999" cy="34090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40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ДР. ДЕЯНОВ – НА УЧИТЕЛЯ С ЛЮБОВ</a:t>
            </a:r>
            <a:endParaRPr lang="en-US" sz="4000" b="1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F8A217-0BB8-4FA3-9ABD-9052230D5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173" r="17605"/>
          <a:stretch/>
        </p:blipFill>
        <p:spPr>
          <a:xfrm>
            <a:off x="224949" y="576072"/>
            <a:ext cx="3919228" cy="552297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38A14B8-EDED-4476-8A8C-7D4773365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0" r="42552" b="-1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38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B1A90-CB76-4F39-8D9C-A5FD74EE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52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????????????</a:t>
            </a:r>
            <a:endParaRPr lang="en-US" sz="5200" b="1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91DFA19-9F49-40DC-BE0E-F101B6E99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1" r="-2" b="3120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5C9518-B5A1-487B-B1FE-4A4B3B0F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17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3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5A5E1D-3F6D-43E6-B3F4-B5161E76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II </a:t>
            </a:r>
            <a:r>
              <a:rPr lang="bg-BG" sz="4200" b="1" dirty="0">
                <a:solidFill>
                  <a:schemeClr val="accent5">
                    <a:lumMod val="50000"/>
                  </a:schemeClr>
                </a:solidFill>
              </a:rPr>
              <a:t>КУРС И ДР. ЦОКОВА</a:t>
            </a:r>
            <a:endParaRPr 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1FFB281-8655-48AF-AE1C-CF7DC885A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41" y="95044"/>
            <a:ext cx="4977933" cy="3086319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0EA595-ED45-4C39-814D-4882BF923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3" r="-2" b="1235"/>
          <a:stretch/>
        </p:blipFill>
        <p:spPr>
          <a:xfrm>
            <a:off x="749204" y="3554672"/>
            <a:ext cx="5586942" cy="2977975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92457A-20A0-4987-8F33-EA365D93E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2108" r="-2" b="12687"/>
          <a:stretch/>
        </p:blipFill>
        <p:spPr>
          <a:xfrm>
            <a:off x="6479838" y="3554673"/>
            <a:ext cx="5586942" cy="29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C19B9-C489-4CD4-829D-B5955154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II КУРС - НА ВОЕННО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7DBC35-FD60-4571-B2DF-6F1AED41E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E67F2E95-50AE-494A-A464-FE9115091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F49F11DA-979B-48D6-8B6B-C3B911535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F8284787-B928-4B96-8215-DE0E240C7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0F83C599-4506-4911-82CA-AA8F8F283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798486DB-4E93-4B3A-A31C-0ACBAA6E8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2EBD488F-BCDA-4EFD-829B-C1254BCE5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3CE0433-7255-48F7-8CAA-A043DBDB0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F57E4ECD-E1A6-41A2-A053-CD4B4480D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C6E0951-20BC-4664-A912-EC8DF6E899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C5861F2-A0AE-4542-BCF1-E75A411C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21891C2-E06B-4272-B595-9A53D9EA7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546E720-EE9E-4336-A4EA-F383931EA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61090E9-B190-4E68-998E-1B6C1892D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E6B4938C-7450-4B46-9C70-5368DB681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E85FDDA5-33B3-47B1-BABA-EF3F85973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4AF3217C-D71A-45E7-AFFC-302BE1599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85CB1885-1B6E-4FD2-B562-52E71361B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B92C391-3FD2-4694-A851-F4FCB9A9E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13DB927D-065A-47C1-AA91-55ACDE014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36DF0BC-492A-458B-82BA-F2C9B0D4B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E5C8F76-8B82-4A59-B394-BA3194118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588" r="3" b="3"/>
          <a:stretch/>
        </p:blipFill>
        <p:spPr>
          <a:xfrm>
            <a:off x="6412992" y="-1"/>
            <a:ext cx="5779008" cy="3192419"/>
          </a:xfrm>
          <a:prstGeom prst="rect">
            <a:avLst/>
          </a:prstGeom>
        </p:spPr>
      </p:pic>
      <p:pic>
        <p:nvPicPr>
          <p:cNvPr id="6" name="Picture 5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EE5C86F-1805-4D8E-8628-C39CE67371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5828"/>
          <a:stretch/>
        </p:blipFill>
        <p:spPr>
          <a:xfrm>
            <a:off x="603503" y="3233985"/>
            <a:ext cx="5779008" cy="362401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E09D37-BDFE-4247-AE86-1D3982BDEF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56" r="3" b="3"/>
          <a:stretch/>
        </p:blipFill>
        <p:spPr>
          <a:xfrm>
            <a:off x="6412992" y="3233985"/>
            <a:ext cx="5779008" cy="362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83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B7CEE-94D5-4433-9A51-54F9614D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006" y="681392"/>
            <a:ext cx="5140175" cy="22627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54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С ДР. КОСТОВА ПО ХИМИЯ</a:t>
            </a:r>
            <a:endParaRPr lang="en-US" sz="5400" b="1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5E037-C292-4EFA-ABEA-9B802FB8C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66" r="21678" b="2"/>
          <a:stretch/>
        </p:blipFill>
        <p:spPr>
          <a:xfrm>
            <a:off x="934341" y="269369"/>
            <a:ext cx="5423669" cy="63561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B7B70B-173F-432C-904D-5244F3758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98147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9E805E-6402-47E6-A142-F8E0A0AED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DA76C73-DAF6-42C7-BC45-3878F65ED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8B54BA31-989D-4461-8CE5-2AD9698F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A1B34FE-9E6F-450E-AB45-9A578C681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DBB7E17-92ED-4E19-8BF0-FE8D14740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ED1D3BE-8CB8-4EB4-B17F-936E5DB99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DE48EAB1-5A68-41C2-A54C-AF321092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A25ACA6-C980-4F2E-9592-D9997E817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D202F562-21F5-4601-AA6A-321ED79C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E19B742-A05A-4CB2-B8DD-A1D6EBEC4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311B334-A6AC-453F-B5AC-269462143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7207A1D-3074-4226-9DC6-01BF7E8C7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DA99F79-FA1E-4268-9C94-AA27C462E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C1EE48C-9FF6-478D-8066-332913053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C9A42AB-727A-4D70-AF0A-3BAE92AF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297607F-0591-4894-AB9B-C4AA353E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43F1EE6-38AF-4A90-8075-C0896B707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6F77AA2-0668-4D0D-AC6F-33D85CB2F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E367113-9B86-4065-BDC1-16444AD83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FAA975D8-3FFE-4F8F-A16F-E9DC51779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15499-DF86-4D3B-B24A-6144D520A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550" r="-4" b="5847"/>
          <a:stretch/>
        </p:blipFill>
        <p:spPr>
          <a:xfrm>
            <a:off x="6553555" y="4090135"/>
            <a:ext cx="5354193" cy="25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698AE-F666-4626-BE07-3CB4F38B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563" y="1142977"/>
            <a:ext cx="5140175" cy="1298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-BG" sz="5400" b="1" dirty="0">
                <a:solidFill>
                  <a:schemeClr val="accent5">
                    <a:lumMod val="50000"/>
                  </a:schemeClr>
                </a:solidFill>
              </a:rPr>
              <a:t>В КАЙЛЪКА</a:t>
            </a:r>
            <a:endParaRPr lang="en-US" sz="5400" b="1" kern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8F8A0-2430-4293-9799-078AD01F1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47"/>
          <a:stretch/>
        </p:blipFill>
        <p:spPr>
          <a:xfrm>
            <a:off x="934341" y="269369"/>
            <a:ext cx="5423669" cy="635610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BB7B70B-173F-432C-904D-5244F3758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98147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A09E805E-6402-47E6-A142-F8E0A0AED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DA76C73-DAF6-42C7-BC45-3878F65ED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8B54BA31-989D-4461-8CE5-2AD9698FD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A1B34FE-9E6F-450E-AB45-9A578C681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DBB7E17-92ED-4E19-8BF0-FE8D14740B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0ED1D3BE-8CB8-4EB4-B17F-936E5DB99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DE48EAB1-5A68-41C2-A54C-AF321092B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A25ACA6-C980-4F2E-9592-D9997E817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D202F562-21F5-4601-AA6A-321ED79C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4E19B742-A05A-4CB2-B8DD-A1D6EBEC4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3311B334-A6AC-453F-B5AC-269462143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B7207A1D-3074-4226-9DC6-01BF7E8C72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DA99F79-FA1E-4268-9C94-AA27C462E6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3C1EE48C-9FF6-478D-8066-332913053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5C9A42AB-727A-4D70-AF0A-3BAE92AFC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297607F-0591-4894-AB9B-C4AA353EA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443F1EE6-38AF-4A90-8075-C0896B707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6F77AA2-0668-4D0D-AC6F-33D85CB2F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E367113-9B86-4065-BDC1-16444AD83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FAA975D8-3FFE-4F8F-A16F-E9DC51779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00B036-60AF-4D22-AFA2-8A610F9D0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53" r="-4" b="15848"/>
          <a:stretch/>
        </p:blipFill>
        <p:spPr>
          <a:xfrm>
            <a:off x="6553555" y="3625515"/>
            <a:ext cx="5354193" cy="299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IV </a:t>
            </a:r>
            <a:r>
              <a:rPr lang="bg-BG" sz="5400" b="1" baseline="30000" dirty="0">
                <a:solidFill>
                  <a:schemeClr val="accent5">
                    <a:lumMod val="50000"/>
                  </a:schemeClr>
                </a:solidFill>
              </a:rPr>
              <a:t>В </a:t>
            </a:r>
            <a:r>
              <a:rPr lang="bg-BG" sz="5400" b="1" dirty="0">
                <a:solidFill>
                  <a:schemeClr val="accent5">
                    <a:lumMod val="50000"/>
                  </a:schemeClr>
                </a:solidFill>
              </a:rPr>
              <a:t>КУРС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7523DA-83DE-4BF3-97C7-31EACF154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08043">
            <a:off x="523875" y="2743994"/>
            <a:ext cx="3752850" cy="2838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88815-B57C-40A2-961C-F8E845539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7" y="438150"/>
            <a:ext cx="530542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36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34EB1-BCB3-46BD-A89A-5B05DF71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bg-BG" sz="5200" b="1" kern="1200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НАЦИОНАЛНА МЛАДЕЖКА БРИГАДА ДЕВНЯ</a:t>
            </a:r>
            <a:endParaRPr lang="en-US" sz="5200" b="1" kern="12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01A91-7911-4649-BDA7-8DE03DFB5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14" r="-2" b="18185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3B4A99-6BB6-4561-8A86-243053163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940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68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D95BB-124B-4A27-86DD-D3EDA7A9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НИКОЛАЙ АНДРОНОВ – КООРДИНАТИ???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1F63D2-906C-4990-B1A7-25E66853B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9386" y="1825625"/>
            <a:ext cx="32732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64490-E1E0-4984-922B-4FF8D40B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>
                <a:solidFill>
                  <a:schemeClr val="accent5">
                    <a:lumMod val="50000"/>
                  </a:schemeClr>
                </a:solidFill>
              </a:rPr>
              <a:t>НАШИТЕ ДРУГАРСКИ СРЕЩИ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865604-7CF4-46CA-A214-555CC49CD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437" y="95044"/>
            <a:ext cx="4669744" cy="308631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D79118-C231-4F49-B99F-AE9193BE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664" y="3315854"/>
            <a:ext cx="4654021" cy="3455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346832-D10D-46D2-9802-71CA0039E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437" y="3315854"/>
            <a:ext cx="4669744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64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8DF2-882D-4981-A22F-A7B679EA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ПОКЛОН ПРЕД ПАМЕТТА ИМ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1CA300-6E20-4273-9CE7-D382593A1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510" y="1548634"/>
            <a:ext cx="2409825" cy="4972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C28DC-DEEE-49D2-997E-B8E9C779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211" y="557705"/>
            <a:ext cx="2050880" cy="2871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827BC2-64E0-4D51-BF8D-EA9B55FD3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67" y="0"/>
            <a:ext cx="182038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DFAAF9-7215-4AC4-BEB6-EC9158A00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074" y="3621580"/>
            <a:ext cx="2029153" cy="30150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3749A-0ABA-4117-84E7-53CB44EE1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289" y="1548634"/>
            <a:ext cx="40386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7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8979-D073-4C2A-BD29-5F549673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621792"/>
            <a:ext cx="5181503" cy="5504688"/>
          </a:xfrm>
        </p:spPr>
        <p:txBody>
          <a:bodyPr>
            <a:normAutofit/>
          </a:bodyPr>
          <a:lstStyle/>
          <a:p>
            <a:r>
              <a:rPr lang="bg-BG" sz="4800" b="1" dirty="0">
                <a:solidFill>
                  <a:schemeClr val="accent5">
                    <a:lumMod val="50000"/>
                  </a:schemeClr>
                </a:solidFill>
              </a:rPr>
              <a:t>ДО НОВИ СРЕЩИ!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8831DE1-9E78-4D32-A59D-F01BC796B8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1499951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881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1725E-8432-48C4-B7A2-A73BF65B5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7"/>
            <a:ext cx="10896600" cy="1277621"/>
          </a:xfrm>
        </p:spPr>
        <p:txBody>
          <a:bodyPr>
            <a:noAutofit/>
          </a:bodyPr>
          <a:lstStyle/>
          <a:p>
            <a:r>
              <a:rPr lang="bg-BG" sz="4800" b="1" dirty="0">
                <a:solidFill>
                  <a:schemeClr val="accent5">
                    <a:lumMod val="50000"/>
                  </a:schemeClr>
                </a:solidFill>
              </a:rPr>
              <a:t>НА НАШИТЕ УЧИТЕЛИ С ПРИЗНАТЕЛНОСТ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52D5F5-91AE-44B5-A7F8-CCDFBEF92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1750" y="1121728"/>
            <a:ext cx="6981825" cy="368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95BD8-4BDE-47F1-BD6E-90F083417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67" y="4140200"/>
            <a:ext cx="1800225" cy="2352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1954B-AB7A-469B-85DF-9B737646D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66" y="1121728"/>
            <a:ext cx="1647825" cy="2295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75C6B-1ADC-4307-9292-E0CD3AD3E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221" y="1121728"/>
            <a:ext cx="1638300" cy="2333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86B281-2293-4B35-BD05-F0ABA41B7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3017" y="4167189"/>
            <a:ext cx="1762125" cy="2562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B7E48-EA52-44FA-B4AC-CB25F9863F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1750" y="4887596"/>
            <a:ext cx="1409700" cy="1885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9D28C-BA03-45D8-A155-F0664D1208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4812" y="4881881"/>
            <a:ext cx="1295400" cy="1838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34207C-BD41-493C-A7B8-21F87E902F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8175" y="4911408"/>
            <a:ext cx="12954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382555"/>
            <a:ext cx="10926147" cy="19500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IV </a:t>
            </a:r>
            <a:r>
              <a:rPr lang="bg-BG" sz="6000" b="1" baseline="30000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bg-BG" sz="6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bg-BG" sz="6000" b="1" dirty="0">
                <a:solidFill>
                  <a:srgbClr val="002060"/>
                </a:solidFill>
              </a:rPr>
              <a:t>КУРСЪТ</a:t>
            </a:r>
            <a:r>
              <a:rPr lang="bg-BG" sz="6000" b="1" dirty="0">
                <a:solidFill>
                  <a:srgbClr val="FFC000"/>
                </a:solidFill>
              </a:rPr>
              <a:t> </a:t>
            </a:r>
            <a:r>
              <a:rPr lang="en-US" sz="6000" b="1" dirty="0">
                <a:solidFill>
                  <a:srgbClr val="FFC000"/>
                </a:solidFill>
              </a:rPr>
              <a:t>- </a:t>
            </a:r>
            <a:r>
              <a:rPr lang="bg-BG" sz="6000" b="1" dirty="0">
                <a:solidFill>
                  <a:srgbClr val="FFC000"/>
                </a:solidFill>
              </a:rPr>
              <a:t>СЛЪНЦЕ</a:t>
            </a:r>
            <a:br>
              <a:rPr lang="bg-BG" dirty="0">
                <a:solidFill>
                  <a:schemeClr val="accent5">
                    <a:lumMod val="50000"/>
                  </a:schemeClr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05439">
            <a:off x="542985" y="1968865"/>
            <a:ext cx="5820065" cy="3773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AutoShape 2" descr="Free Sunshine Clipart Pictures - Clipart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Happy sun with sunglasses and flower cartoon illustration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681" y="88801"/>
            <a:ext cx="1791478" cy="189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76" y="2796205"/>
            <a:ext cx="5010540" cy="374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22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74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IV </a:t>
            </a:r>
            <a:r>
              <a:rPr lang="bg-BG" sz="6000" b="1" baseline="30000" dirty="0">
                <a:solidFill>
                  <a:schemeClr val="accent5">
                    <a:lumMod val="50000"/>
                  </a:schemeClr>
                </a:solidFill>
              </a:rPr>
              <a:t>В</a:t>
            </a:r>
            <a:r>
              <a:rPr lang="bg-BG" sz="6000" b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bg-BG" sz="6000" b="1" dirty="0">
                <a:solidFill>
                  <a:srgbClr val="002060"/>
                </a:solidFill>
              </a:rPr>
              <a:t>КУРСЪТ</a:t>
            </a:r>
            <a:r>
              <a:rPr lang="bg-BG" sz="6000" b="1" dirty="0">
                <a:solidFill>
                  <a:srgbClr val="FFC000"/>
                </a:solidFill>
              </a:rPr>
              <a:t> </a:t>
            </a:r>
            <a:r>
              <a:rPr lang="en-US" sz="6000" b="1" dirty="0">
                <a:solidFill>
                  <a:srgbClr val="FFC000"/>
                </a:solidFill>
              </a:rPr>
              <a:t>- </a:t>
            </a:r>
            <a:r>
              <a:rPr lang="bg-BG" sz="6000" b="1" dirty="0">
                <a:solidFill>
                  <a:srgbClr val="FFC000"/>
                </a:solidFill>
              </a:rPr>
              <a:t>СЛЪНЦЕ</a:t>
            </a:r>
            <a:endParaRPr lang="en-US" sz="6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9680" y="1239520"/>
            <a:ext cx="9875519" cy="5499735"/>
          </a:xfrm>
          <a:prstGeom prst="rect">
            <a:avLst/>
          </a:prstGeom>
        </p:spPr>
      </p:pic>
      <p:pic>
        <p:nvPicPr>
          <p:cNvPr id="1030" name="Picture 6" descr="Smiling sun">
            <a:extLst>
              <a:ext uri="{FF2B5EF4-FFF2-40B4-BE49-F238E27FC236}">
                <a16:creationId xmlns:a16="http://schemas.microsoft.com/office/drawing/2014/main" id="{345B7931-496B-4359-A4D3-C637E411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18745"/>
            <a:ext cx="34036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43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МАЙ 1980 - СБОГУВАНЕ С УЧИЛИЩНОТО ЗНАМЕ</a:t>
            </a:r>
            <a:br>
              <a:rPr lang="bg-BG" b="1" dirty="0"/>
            </a:br>
            <a:r>
              <a:rPr lang="bg-BG" b="1" dirty="0"/>
              <a:t> </a:t>
            </a:r>
            <a:r>
              <a:rPr lang="bg-BG" b="1" dirty="0">
                <a:solidFill>
                  <a:schemeClr val="accent5">
                    <a:lumMod val="50000"/>
                  </a:schemeClr>
                </a:solidFill>
              </a:rPr>
              <a:t>НАШИТЕ ЗНАМЕНОСЦИ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6A31F-71FA-4937-92AF-0A9BB1722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3605" y="1690688"/>
            <a:ext cx="6186753" cy="4802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91DD-0003-4347-AE3F-362C0BD0A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0650">
            <a:off x="682739" y="1451097"/>
            <a:ext cx="31337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54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975E7-BDEE-43A6-9DCC-33F0DC59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49"/>
            <a:ext cx="10515600" cy="895572"/>
          </a:xfrm>
        </p:spPr>
        <p:txBody>
          <a:bodyPr/>
          <a:lstStyle/>
          <a:p>
            <a:pPr algn="ctr"/>
            <a:r>
              <a:rPr lang="bg-BG" b="1" dirty="0">
                <a:solidFill>
                  <a:srgbClr val="002060"/>
                </a:solidFill>
              </a:rPr>
              <a:t>АБИТЮРИЕНТИ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877CBA-EAD4-425E-8243-02A09026A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007" y="851338"/>
            <a:ext cx="11225048" cy="578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4CD8-012F-4F65-A2E6-E4F4B30C5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4800" b="1" dirty="0">
                <a:solidFill>
                  <a:schemeClr val="accent5">
                    <a:lumMod val="50000"/>
                  </a:schemeClr>
                </a:solidFill>
              </a:rPr>
              <a:t>СЛЕД БАЛА И ПРЕДИ ВЕЧЕРЯТА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4C697A-37F3-4DD6-9CF9-C8ABF4946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14928">
            <a:off x="435815" y="2098674"/>
            <a:ext cx="5538791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FE26C-DF32-48A2-BCEC-33915C718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1397">
            <a:off x="6287839" y="1640764"/>
            <a:ext cx="5587168" cy="48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6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178012-77C3-4A6B-9533-5D407948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98" y="655128"/>
            <a:ext cx="4613919" cy="1499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dirty="0">
                <a:solidFill>
                  <a:schemeClr val="accent5">
                    <a:lumMod val="50000"/>
                  </a:schemeClr>
                </a:solidFill>
              </a:rPr>
              <a:t>ЕЛЕКТРОНИКА ОСНОВА НА НАУЧНО ТЕХНИЧЕСКИЯ ПРОГРЕС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C2B61A6-B92C-4E01-9A2E-5E068864F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834" y="95044"/>
            <a:ext cx="5506949" cy="3086319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77F928E-1699-4FB4-8726-35201614B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04" r="1" b="1"/>
          <a:stretch/>
        </p:blipFill>
        <p:spPr>
          <a:xfrm>
            <a:off x="1032677" y="3315854"/>
            <a:ext cx="5019996" cy="3455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56F10-18DC-4471-917B-A1E113F5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834" y="3315854"/>
            <a:ext cx="5506949" cy="345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1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125</Words>
  <Application>Microsoft Office PowerPoint</Application>
  <PresentationFormat>Widescreen</PresentationFormat>
  <Paragraphs>30</Paragraphs>
  <Slides>24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ТМЕТ „ЦАНКО СТАНЧЕВ“ ВИПУСК 1976 - 1980</vt:lpstr>
      <vt:lpstr>IV В КУРС </vt:lpstr>
      <vt:lpstr>НА НАШИТЕ УЧИТЕЛИ С ПРИЗНАТЕЛНОСТ</vt:lpstr>
      <vt:lpstr>IV В  КУРСЪТ - СЛЪНЦЕ </vt:lpstr>
      <vt:lpstr>IV В  КУРСЪТ - СЛЪНЦЕ</vt:lpstr>
      <vt:lpstr>МАЙ 1980 - СБОГУВАНЕ С УЧИЛИЩНОТО ЗНАМЕ  НАШИТЕ ЗНАМЕНОСЦИ</vt:lpstr>
      <vt:lpstr>АБИТЮРИЕНТИ</vt:lpstr>
      <vt:lpstr>СЛЕД БАЛА И ПРЕДИ ВЕЧЕРЯТА</vt:lpstr>
      <vt:lpstr>ЕЛЕКТРОНИКА ОСНОВА НА НАУЧНО ТЕХНИЧЕСКИЯ ПРОГРЕС</vt:lpstr>
      <vt:lpstr>СЪВЕТСКА ВЛАСТ ПЛЮС ЕЛЕКТРИФИКАЦИЯ - КОМУНИЗЪМ</vt:lpstr>
      <vt:lpstr>ЕДИН НЕРАЗДЕЛЕН КЛАС</vt:lpstr>
      <vt:lpstr>МОМЧЕТАТА</vt:lpstr>
      <vt:lpstr>МОМИЧЕТАТА</vt:lpstr>
      <vt:lpstr>ДР. ДЕЯНОВ – НА УЧИТЕЛЯ С ЛЮБОВ</vt:lpstr>
      <vt:lpstr>????????????</vt:lpstr>
      <vt:lpstr>II КУРС И ДР. ЦОКОВА</vt:lpstr>
      <vt:lpstr>II КУРС - НА ВОЕННО</vt:lpstr>
      <vt:lpstr>С ДР. КОСТОВА ПО ХИМИЯ</vt:lpstr>
      <vt:lpstr>В КАЙЛЪКА</vt:lpstr>
      <vt:lpstr>НАЦИОНАЛНА МЛАДЕЖКА БРИГАДА ДЕВНЯ</vt:lpstr>
      <vt:lpstr>НИКОЛАЙ АНДРОНОВ – КООРДИНАТИ???</vt:lpstr>
      <vt:lpstr>НАШИТЕ ДРУГАРСКИ СРЕЩИ</vt:lpstr>
      <vt:lpstr>ПОКЛОН ПРЕД ПАМЕТТА ИМ!</vt:lpstr>
      <vt:lpstr>ДО НОВИ СРЕЩИ!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ТМЕТ „ЦАНКО СТАНЧЕВ“ ВИПУСК 1976 - 1980</dc:title>
  <dc:creator>ANGELOVA Mariela - (NS&amp;L) - KINECTRICS</dc:creator>
  <cp:lastModifiedBy>ANGELOVA Mariela - (NS&amp;L) - KINECTRICS</cp:lastModifiedBy>
  <cp:revision>4</cp:revision>
  <dcterms:created xsi:type="dcterms:W3CDTF">2020-09-19T05:05:29Z</dcterms:created>
  <dcterms:modified xsi:type="dcterms:W3CDTF">2020-09-21T11:54:05Z</dcterms:modified>
</cp:coreProperties>
</file>